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0" r:id="rId2"/>
    <p:sldMasterId id="2147483714" r:id="rId3"/>
  </p:sldMasterIdLst>
  <p:notesMasterIdLst>
    <p:notesMasterId r:id="rId7"/>
  </p:notesMasterIdLst>
  <p:sldIdLst>
    <p:sldId id="310" r:id="rId4"/>
    <p:sldId id="314" r:id="rId5"/>
    <p:sldId id="31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193"/>
    <a:srgbClr val="787A7D"/>
    <a:srgbClr val="3A383A"/>
    <a:srgbClr val="D5F0F1"/>
    <a:srgbClr val="C8DBF9"/>
    <a:srgbClr val="6998ED"/>
    <a:srgbClr val="FBDDD8"/>
    <a:srgbClr val="AAE4D7"/>
    <a:srgbClr val="DC6038"/>
    <a:srgbClr val="E76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32" autoAdjust="0"/>
    <p:restoredTop sz="96379" autoAdjust="0"/>
  </p:normalViewPr>
  <p:slideViewPr>
    <p:cSldViewPr snapToGrid="0" showGuides="1">
      <p:cViewPr varScale="1">
        <p:scale>
          <a:sx n="75" d="100"/>
          <a:sy n="75" d="100"/>
        </p:scale>
        <p:origin x="12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86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65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877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13000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5504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47189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7032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0684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0810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3230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70109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6007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16079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354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95350" y="2246293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突显内容</a:t>
            </a:r>
            <a:b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精妙的设计不应喧宾夺主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95350" y="3200400"/>
            <a:ext cx="6096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的设计思路便是突出内容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精妙的设计不应该喧宾夺主。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我们更愿意将设计作为内容的辅助。在这个思路下，内容与设计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的协调，便是主要突破的课题。我们从内容中汲取设计灵感，音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乐专辑、视频色调、应用首屏等细节都将被 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的控件自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动识别，演变为凸显内容，却又不夺目的背景。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5363" y="4502865"/>
            <a:ext cx="254794" cy="254794"/>
            <a:chOff x="995363" y="4502865"/>
            <a:chExt cx="254794" cy="254794"/>
          </a:xfrm>
        </p:grpSpPr>
        <p:sp>
          <p:nvSpPr>
            <p:cNvPr id="6" name="椭圆 5"/>
            <p:cNvSpPr/>
            <p:nvPr/>
          </p:nvSpPr>
          <p:spPr>
            <a:xfrm>
              <a:off x="99536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7"/>
            <p:cNvGrpSpPr>
              <a:grpSpLocks/>
            </p:cNvGrpSpPr>
            <p:nvPr/>
          </p:nvGrpSpPr>
          <p:grpSpPr bwMode="auto">
            <a:xfrm rot="5400000">
              <a:off x="1041220" y="4597356"/>
              <a:ext cx="144866" cy="73436"/>
              <a:chOff x="6716" y="33700"/>
              <a:chExt cx="383575" cy="195163"/>
            </a:xfrm>
          </p:grpSpPr>
          <p:cxnSp>
            <p:nvCxnSpPr>
              <p:cNvPr id="8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0" name="组合 9"/>
          <p:cNvGrpSpPr/>
          <p:nvPr userDrawn="1"/>
        </p:nvGrpSpPr>
        <p:grpSpPr>
          <a:xfrm>
            <a:off x="1433513" y="4502865"/>
            <a:ext cx="254794" cy="254794"/>
            <a:chOff x="1433513" y="4502865"/>
            <a:chExt cx="254794" cy="254794"/>
          </a:xfrm>
        </p:grpSpPr>
        <p:sp>
          <p:nvSpPr>
            <p:cNvPr id="11" name="椭圆 10"/>
            <p:cNvSpPr/>
            <p:nvPr/>
          </p:nvSpPr>
          <p:spPr>
            <a:xfrm>
              <a:off x="143351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7"/>
            <p:cNvGrpSpPr>
              <a:grpSpLocks/>
            </p:cNvGrpSpPr>
            <p:nvPr/>
          </p:nvGrpSpPr>
          <p:grpSpPr bwMode="auto">
            <a:xfrm rot="16200000" flipH="1">
              <a:off x="1498418" y="4597356"/>
              <a:ext cx="144866" cy="73436"/>
              <a:chOff x="6716" y="33700"/>
              <a:chExt cx="383575" cy="195163"/>
            </a:xfrm>
          </p:grpSpPr>
          <p:cxnSp>
            <p:nvCxnSpPr>
              <p:cNvPr id="13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2976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8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3068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28000">
              <a:schemeClr val="tx1">
                <a:lumMod val="75000"/>
                <a:lumOff val="25000"/>
              </a:schemeClr>
            </a:gs>
            <a:gs pos="43000">
              <a:schemeClr val="tx1">
                <a:lumMod val="65000"/>
                <a:lumOff val="35000"/>
              </a:schemeClr>
            </a:gs>
            <a:gs pos="72000">
              <a:schemeClr val="bg2">
                <a:lumMod val="5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屏幕截图, 照片, 监视器&#10;&#10;描述已自动生成">
            <a:extLst>
              <a:ext uri="{FF2B5EF4-FFF2-40B4-BE49-F238E27FC236}">
                <a16:creationId xmlns:a16="http://schemas.microsoft.com/office/drawing/2014/main" id="{6F70D7AC-F85F-4737-8823-39E6EE55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25" y="315730"/>
            <a:ext cx="2758591" cy="57246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5DB6B4-DD15-47AA-AA17-EE0362969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054" y="978326"/>
            <a:ext cx="2446100" cy="43994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996294-4962-4CCA-AE9A-3F974E06441B}"/>
              </a:ext>
            </a:extLst>
          </p:cNvPr>
          <p:cNvSpPr/>
          <p:nvPr/>
        </p:nvSpPr>
        <p:spPr>
          <a:xfrm>
            <a:off x="583936" y="1771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音乐社交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EDE30F-94AC-4C67-9EB8-8F20D04EDE44}"/>
              </a:ext>
            </a:extLst>
          </p:cNvPr>
          <p:cNvSpPr/>
          <p:nvPr/>
        </p:nvSpPr>
        <p:spPr>
          <a:xfrm>
            <a:off x="1935892" y="2729897"/>
            <a:ext cx="6096000" cy="25423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好友音乐动态第一时间获取，附近的人你也能从音乐中了解。发布自己的音乐动态，让他人跟加认识你。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个人账号设置，最简单的专属音乐个性，喜欢的音乐一目了然，集中式动态，能公开的部分资料与其第三方社交。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等级式账号管理，更加人性化的功能解锁。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24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21000">
              <a:schemeClr val="tx2">
                <a:lumMod val="20000"/>
                <a:lumOff val="80000"/>
              </a:schemeClr>
            </a:gs>
            <a:gs pos="43000">
              <a:schemeClr val="tx2">
                <a:lumMod val="40000"/>
                <a:lumOff val="60000"/>
              </a:schemeClr>
            </a:gs>
            <a:gs pos="64000">
              <a:schemeClr val="accent1">
                <a:lumMod val="25000"/>
                <a:lumOff val="75000"/>
              </a:schemeClr>
            </a:gs>
            <a:gs pos="83000">
              <a:schemeClr val="accent1">
                <a:lumMod val="50000"/>
                <a:lumOff val="5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屏幕截图, 照片, 监视器&#10;&#10;描述已自动生成">
            <a:extLst>
              <a:ext uri="{FF2B5EF4-FFF2-40B4-BE49-F238E27FC236}">
                <a16:creationId xmlns:a16="http://schemas.microsoft.com/office/drawing/2014/main" id="{6F70D7AC-F85F-4737-8823-39E6EE55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25" y="315730"/>
            <a:ext cx="2758591" cy="57246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0D75FE-2600-4619-B51E-D0D11664E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744" y="1011936"/>
            <a:ext cx="2539066" cy="45666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352886-06E2-4B43-BB63-28887A75CE8D}"/>
              </a:ext>
            </a:extLst>
          </p:cNvPr>
          <p:cNvSpPr/>
          <p:nvPr/>
        </p:nvSpPr>
        <p:spPr>
          <a:xfrm>
            <a:off x="583936" y="1771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Dauphin</a:t>
            </a:r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更懂你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1C7A5-650E-411F-8922-E867DD5C08B5}"/>
              </a:ext>
            </a:extLst>
          </p:cNvPr>
          <p:cNvSpPr/>
          <p:nvPr/>
        </p:nvSpPr>
        <p:spPr>
          <a:xfrm>
            <a:off x="1935892" y="2729897"/>
            <a:ext cx="6096000" cy="17113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个人专属的每日推荐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当下场景的私人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FM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广大用户提供的排行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06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93266"/>
            </a:gs>
            <a:gs pos="89000">
              <a:srgbClr val="533670"/>
            </a:gs>
            <a:gs pos="28000">
              <a:srgbClr val="4A366B"/>
            </a:gs>
            <a:gs pos="43000">
              <a:srgbClr val="7B407A"/>
            </a:gs>
            <a:gs pos="61596">
              <a:srgbClr val="944683"/>
            </a:gs>
            <a:gs pos="55000">
              <a:srgbClr val="994988"/>
            </a:gs>
            <a:gs pos="72000">
              <a:srgbClr val="733B78"/>
            </a:gs>
            <a:gs pos="100000">
              <a:srgbClr val="3A3369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屏幕截图, 照片, 监视器&#10;&#10;描述已自动生成">
            <a:extLst>
              <a:ext uri="{FF2B5EF4-FFF2-40B4-BE49-F238E27FC236}">
                <a16:creationId xmlns:a16="http://schemas.microsoft.com/office/drawing/2014/main" id="{6F70D7AC-F85F-4737-8823-39E6EE55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25" y="315730"/>
            <a:ext cx="2758591" cy="57246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85DCCC-AFF5-426C-9E06-BD4362236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24" y="975360"/>
            <a:ext cx="2528189" cy="46032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F69C49-80BB-4126-AB70-D4B1C56CA78B}"/>
              </a:ext>
            </a:extLst>
          </p:cNvPr>
          <p:cNvSpPr/>
          <p:nvPr/>
        </p:nvSpPr>
        <p:spPr>
          <a:xfrm>
            <a:off x="583936" y="1771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我的音乐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9AFE2D-D246-43EE-9E83-E3923E811558}"/>
              </a:ext>
            </a:extLst>
          </p:cNvPr>
          <p:cNvSpPr/>
          <p:nvPr/>
        </p:nvSpPr>
        <p:spPr>
          <a:xfrm>
            <a:off x="1935892" y="2729897"/>
            <a:ext cx="6096000" cy="21268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音乐也是一种记忆，不同的音乐集装式整理为歌单，永久保存，妈妈再也不会为我音乐不好听而担心了。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不仅仅是歌单，电台、收藏、最近播放、本地音乐管理，总能找到好音乐。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035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b6288cad1d37ca975be72df32d7f5067047c266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5278</TotalTime>
  <Words>147</Words>
  <Application>Microsoft Office PowerPoint</Application>
  <PresentationFormat>宽屏</PresentationFormat>
  <Paragraphs>11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等线</vt:lpstr>
      <vt:lpstr>微软雅黑 Light</vt:lpstr>
      <vt:lpstr>Arial</vt:lpstr>
      <vt:lpstr>Calibri</vt:lpstr>
      <vt:lpstr>Calibri Light</vt:lpstr>
      <vt:lpstr>Century Gothic</vt:lpstr>
      <vt:lpstr>Office Theme</vt:lpstr>
      <vt:lpstr>b6288cad1d37ca975be72df32d7f5067047c2666</vt:lpstr>
      <vt:lpstr>Office 主题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晁 采</cp:lastModifiedBy>
  <cp:revision>457</cp:revision>
  <dcterms:created xsi:type="dcterms:W3CDTF">2015-11-26T12:54:06Z</dcterms:created>
  <dcterms:modified xsi:type="dcterms:W3CDTF">2019-09-18T07:36:26Z</dcterms:modified>
</cp:coreProperties>
</file>